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355" autoAdjust="0"/>
  </p:normalViewPr>
  <p:slideViewPr>
    <p:cSldViewPr snapToGrid="0">
      <p:cViewPr varScale="1">
        <p:scale>
          <a:sx n="64" d="100"/>
          <a:sy n="64" d="100"/>
        </p:scale>
        <p:origin x="180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DBE1-6897-4229-8F36-ED08E7441CEC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9F4F-11AE-4B34-90AA-D3F3D72851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7024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DBE1-6897-4229-8F36-ED08E7441CEC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9F4F-11AE-4B34-90AA-D3F3D72851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87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DBE1-6897-4229-8F36-ED08E7441CEC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9F4F-11AE-4B34-90AA-D3F3D72851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1912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DBE1-6897-4229-8F36-ED08E7441CEC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9F4F-11AE-4B34-90AA-D3F3D72851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3324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DBE1-6897-4229-8F36-ED08E7441CEC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9F4F-11AE-4B34-90AA-D3F3D72851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483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DBE1-6897-4229-8F36-ED08E7441CEC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9F4F-11AE-4B34-90AA-D3F3D72851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0797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DBE1-6897-4229-8F36-ED08E7441CEC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9F4F-11AE-4B34-90AA-D3F3D72851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608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DBE1-6897-4229-8F36-ED08E7441CEC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9F4F-11AE-4B34-90AA-D3F3D72851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5413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DBE1-6897-4229-8F36-ED08E7441CEC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9F4F-11AE-4B34-90AA-D3F3D72851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0516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DBE1-6897-4229-8F36-ED08E7441CEC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9F4F-11AE-4B34-90AA-D3F3D72851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6493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DBE1-6897-4229-8F36-ED08E7441CEC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9F4F-11AE-4B34-90AA-D3F3D72851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7286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6DBE1-6897-4229-8F36-ED08E7441CEC}" type="datetimeFigureOut">
              <a:rPr lang="cs-CZ" smtClean="0"/>
              <a:t>27.09.2022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F9F4F-11AE-4B34-90AA-D3F3D72851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234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B3F9582-FD3C-9EA5-69AE-7B53F5FA6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783" y="161762"/>
            <a:ext cx="7200899" cy="1460500"/>
          </a:xfrm>
        </p:spPr>
        <p:txBody>
          <a:bodyPr>
            <a:normAutofit/>
          </a:bodyPr>
          <a:lstStyle/>
          <a:p>
            <a:pPr algn="ctr">
              <a:spcAft>
                <a:spcPts val="240"/>
              </a:spcAft>
            </a:pPr>
            <a:r>
              <a:rPr lang="cs-CZ" sz="2200" b="1" i="1" dirty="0" smtClean="0">
                <a:solidFill>
                  <a:srgbClr val="9966FF"/>
                </a:solidFill>
                <a:latin typeface="+mn-lt"/>
                <a:cs typeface="+mn-cs"/>
              </a:rPr>
              <a:t>KONCEPT BEZPEČNÉHO DOMOVA</a:t>
            </a:r>
            <a:r>
              <a:rPr lang="cs-CZ" sz="2000" dirty="0">
                <a:solidFill>
                  <a:srgbClr val="9966FF"/>
                </a:solidFill>
                <a:effectLst/>
                <a:latin typeface="+mn-lt"/>
                <a:ea typeface="Times New Roman" panose="02020603050405020304" pitchFamily="18" charset="0"/>
              </a:rPr>
              <a:t/>
            </a:r>
            <a:br>
              <a:rPr lang="cs-CZ" sz="2000" dirty="0">
                <a:solidFill>
                  <a:srgbClr val="9966FF"/>
                </a:solidFill>
                <a:effectLst/>
                <a:latin typeface="+mn-lt"/>
                <a:ea typeface="Times New Roman" panose="02020603050405020304" pitchFamily="18" charset="0"/>
              </a:rPr>
            </a:br>
            <a:endParaRPr lang="cs-CZ" sz="2000" b="1" dirty="0">
              <a:solidFill>
                <a:srgbClr val="9966FF"/>
              </a:solidFill>
              <a:latin typeface="+mn-lt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EEB9DECB-36BF-E669-53F2-3873C7C7D5B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47261" y="1825625"/>
            <a:ext cx="7290038" cy="5353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2000" b="1" dirty="0" smtClean="0">
                <a:solidFill>
                  <a:srgbClr val="99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Místo konání: Domov pro seniory Pohoda Netolice,</a:t>
            </a:r>
          </a:p>
          <a:p>
            <a:pPr marL="0" indent="0">
              <a:buNone/>
            </a:pPr>
            <a:r>
              <a:rPr lang="cs-CZ" sz="2000" b="1" dirty="0" smtClean="0">
                <a:solidFill>
                  <a:srgbClr val="99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Budějovická 159, Netolice</a:t>
            </a:r>
          </a:p>
          <a:p>
            <a:pPr marL="0" indent="0">
              <a:buNone/>
            </a:pPr>
            <a:r>
              <a:rPr lang="cs-CZ" sz="2000" b="1" dirty="0" smtClean="0">
                <a:solidFill>
                  <a:srgbClr val="99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cs-CZ" sz="2000" b="1" dirty="0" smtClean="0">
                <a:solidFill>
                  <a:srgbClr val="99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ektor: </a:t>
            </a:r>
            <a:r>
              <a:rPr lang="cs-CZ" sz="2000" b="1" dirty="0" smtClean="0">
                <a:solidFill>
                  <a:srgbClr val="99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cs-CZ" sz="2000" b="1" dirty="0" smtClean="0">
                <a:solidFill>
                  <a:srgbClr val="99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gr. Bc. Andrea Tajanovská, </a:t>
            </a:r>
            <a:r>
              <a:rPr lang="cs-CZ" sz="2000" b="1" dirty="0" err="1" smtClean="0">
                <a:solidFill>
                  <a:srgbClr val="99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</a:t>
            </a:r>
            <a:r>
              <a:rPr lang="cs-CZ" sz="2000" b="1" dirty="0" smtClean="0">
                <a:solidFill>
                  <a:srgbClr val="99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2000" b="1" dirty="0">
              <a:solidFill>
                <a:srgbClr val="99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b="1" dirty="0" smtClean="0"/>
          </a:p>
          <a:p>
            <a:pPr marL="0" indent="0">
              <a:buNone/>
            </a:pPr>
            <a:r>
              <a:rPr lang="cs-CZ" sz="2000" b="1" dirty="0" smtClean="0"/>
              <a:t>Rizikové situace a nedostatečné zabezpečení domácnosti (nebezpečné kusy nábytku, rozmístění, rizikové zóny</a:t>
            </a:r>
            <a:r>
              <a:rPr lang="cs-CZ" sz="2000" b="1" smtClean="0"/>
              <a:t>, kluzké </a:t>
            </a:r>
            <a:r>
              <a:rPr lang="cs-CZ" sz="2000" b="1" dirty="0" smtClean="0"/>
              <a:t>povrchy, prevence požárů…..)</a:t>
            </a:r>
          </a:p>
          <a:p>
            <a:pPr marL="0" indent="0">
              <a:buNone/>
            </a:pPr>
            <a:r>
              <a:rPr lang="cs-CZ" sz="2000" b="1" dirty="0" smtClean="0"/>
              <a:t>Jak pečovat a nevyhořet (syndrom vyhoření, </a:t>
            </a:r>
            <a:r>
              <a:rPr lang="cs-CZ" sz="2000" b="1" dirty="0" smtClean="0"/>
              <a:t>ú</a:t>
            </a:r>
            <a:r>
              <a:rPr lang="cs-CZ" sz="2000" b="1" dirty="0" smtClean="0"/>
              <a:t>navový syndrom, emoce a jak je zvládat, aktivní odpočinek, pasivní odpočinek)</a:t>
            </a:r>
          </a:p>
          <a:p>
            <a:pPr marL="0" indent="0">
              <a:buNone/>
            </a:pPr>
            <a:r>
              <a:rPr lang="cs-CZ" sz="1400" u="sng" dirty="0" smtClean="0"/>
              <a:t>Účast je bezplatná, hrazená z projektu Podpora pečujících osob na </a:t>
            </a:r>
            <a:r>
              <a:rPr lang="cs-CZ" sz="1400" u="sng" dirty="0" err="1" smtClean="0"/>
              <a:t>Prachaticku</a:t>
            </a:r>
            <a:r>
              <a:rPr lang="cs-CZ" sz="1400" u="sng" dirty="0" smtClean="0"/>
              <a:t> a </a:t>
            </a:r>
            <a:r>
              <a:rPr lang="cs-CZ" sz="1400" u="sng" dirty="0" err="1" smtClean="0"/>
              <a:t>V</a:t>
            </a:r>
            <a:r>
              <a:rPr lang="cs-CZ" sz="1400" u="sng" dirty="0" err="1" smtClean="0"/>
              <a:t>impersku</a:t>
            </a:r>
            <a:r>
              <a:rPr lang="cs-CZ" sz="1400" u="sng" dirty="0" smtClean="0"/>
              <a:t>.</a:t>
            </a:r>
            <a:endParaRPr lang="cs-CZ" sz="1400" u="sng" dirty="0"/>
          </a:p>
          <a:p>
            <a:pPr marL="0" indent="0">
              <a:buNone/>
            </a:pPr>
            <a:r>
              <a:rPr lang="cs-CZ" sz="1200" dirty="0" smtClean="0"/>
              <a:t>Projekt: Podpora pečujících osob na </a:t>
            </a:r>
            <a:r>
              <a:rPr lang="cs-CZ" sz="1200" dirty="0" err="1" smtClean="0"/>
              <a:t>Prachaticku</a:t>
            </a:r>
            <a:r>
              <a:rPr lang="cs-CZ" sz="1200" dirty="0" smtClean="0"/>
              <a:t> a </a:t>
            </a:r>
            <a:r>
              <a:rPr lang="cs-CZ" sz="1200" dirty="0" err="1" smtClean="0"/>
              <a:t>Vimpersku</a:t>
            </a:r>
            <a:r>
              <a:rPr lang="cs-CZ" sz="1200" dirty="0" smtClean="0"/>
              <a:t>   Realizátor: SOS </a:t>
            </a:r>
            <a:r>
              <a:rPr lang="cs-CZ" sz="1200" dirty="0" err="1" smtClean="0"/>
              <a:t>Šumavsko</a:t>
            </a:r>
            <a:r>
              <a:rPr lang="cs-CZ" sz="1200" dirty="0" smtClean="0"/>
              <a:t>, </a:t>
            </a:r>
            <a:r>
              <a:rPr lang="cs-CZ" sz="1200" dirty="0" err="1" smtClean="0"/>
              <a:t>z.ú</a:t>
            </a:r>
            <a:r>
              <a:rPr lang="cs-CZ" sz="1200" dirty="0" smtClean="0"/>
              <a:t>.</a:t>
            </a:r>
          </a:p>
          <a:p>
            <a:pPr marL="0" indent="0">
              <a:buNone/>
            </a:pPr>
            <a:r>
              <a:rPr lang="cs-CZ" sz="1200" dirty="0" smtClean="0"/>
              <a:t>Registrační číslo: CZ.03.2.65/0.0/0.0/16_047/0010776       Sídlo: Archiváře Teplého 102, 387 06 Malenice</a:t>
            </a:r>
            <a:endParaRPr lang="cs-CZ" sz="1200" dirty="0"/>
          </a:p>
          <a:p>
            <a:pPr marL="0" indent="0" algn="ctr">
              <a:buNone/>
            </a:pPr>
            <a:r>
              <a:rPr lang="cs-CZ" sz="1200" dirty="0" smtClean="0"/>
              <a:t>                                                              IČ 05660599</a:t>
            </a:r>
            <a:endParaRPr lang="cs-CZ" sz="1200" dirty="0"/>
          </a:p>
          <a:p>
            <a:endParaRPr lang="cs-CZ" sz="2000" b="1" dirty="0"/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0D0FB796-8E9C-5512-303C-C194D62627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7299" y="261154"/>
            <a:ext cx="3811380" cy="1259534"/>
          </a:xfrm>
          <a:prstGeom prst="rect">
            <a:avLst/>
          </a:prstGeom>
        </p:spPr>
      </p:pic>
      <p:sp>
        <p:nvSpPr>
          <p:cNvPr id="15" name="TextovéPole 14">
            <a:extLst>
              <a:ext uri="{FF2B5EF4-FFF2-40B4-BE49-F238E27FC236}">
                <a16:creationId xmlns="" xmlns:a16="http://schemas.microsoft.com/office/drawing/2014/main" id="{F47AF2CF-9D7C-2160-86F4-C28FA51F9990}"/>
              </a:ext>
            </a:extLst>
          </p:cNvPr>
          <p:cNvSpPr txBox="1"/>
          <p:nvPr/>
        </p:nvSpPr>
        <p:spPr>
          <a:xfrm>
            <a:off x="7737299" y="2233534"/>
            <a:ext cx="429455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9966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r>
              <a:rPr lang="cs-CZ" sz="3200" b="1" dirty="0" smtClean="0">
                <a:solidFill>
                  <a:srgbClr val="9966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.10.2022</a:t>
            </a:r>
          </a:p>
          <a:p>
            <a:pPr algn="ctr"/>
            <a:endParaRPr lang="cs-CZ" sz="3200" b="1" dirty="0" smtClean="0">
              <a:solidFill>
                <a:srgbClr val="9966FF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cs-CZ" sz="3200" b="1" dirty="0" smtClean="0">
                <a:solidFill>
                  <a:srgbClr val="9966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Od 14:00 hodin</a:t>
            </a:r>
          </a:p>
          <a:p>
            <a:pPr algn="ctr"/>
            <a:endParaRPr lang="cs-CZ" sz="3200" b="1" dirty="0" smtClean="0">
              <a:solidFill>
                <a:srgbClr val="9966F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cs-CZ" sz="3200" b="1" dirty="0" smtClean="0">
                <a:solidFill>
                  <a:srgbClr val="9966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 jídelně Domova</a:t>
            </a:r>
            <a:endParaRPr lang="cs-CZ" sz="3200" dirty="0">
              <a:solidFill>
                <a:srgbClr val="9966FF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2238"/>
            <a:ext cx="1752600" cy="17145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5173" y="243954"/>
            <a:ext cx="1593317" cy="1042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7541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127</Words>
  <Application>Microsoft Office PowerPoint</Application>
  <PresentationFormat>Širokoúhlá obrazovka</PresentationFormat>
  <Paragraphs>17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Motiv Office</vt:lpstr>
      <vt:lpstr>KONCEPT BEZPEČNÉHO DOMOVA </vt:lpstr>
    </vt:vector>
  </TitlesOfParts>
  <Company>HP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KŘESLO PRO HOSTA</dc:title>
  <dc:creator>W10</dc:creator>
  <cp:lastModifiedBy>W10</cp:lastModifiedBy>
  <cp:revision>20</cp:revision>
  <cp:lastPrinted>2022-09-27T07:18:47Z</cp:lastPrinted>
  <dcterms:created xsi:type="dcterms:W3CDTF">2022-05-10T05:06:03Z</dcterms:created>
  <dcterms:modified xsi:type="dcterms:W3CDTF">2022-09-27T08:27:12Z</dcterms:modified>
</cp:coreProperties>
</file>